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3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8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7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0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1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0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6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5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9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B1D0-9849-4473-BB87-5C1A5971D8DB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9F2A-13ED-494C-9596-77D481D6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5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752" y="933448"/>
            <a:ext cx="2585605" cy="3447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00" y="4413635"/>
            <a:ext cx="2752589" cy="2064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76" y="4467191"/>
            <a:ext cx="2752590" cy="2064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" t="32394" r="1"/>
          <a:stretch/>
        </p:blipFill>
        <p:spPr>
          <a:xfrm>
            <a:off x="3689990" y="1291732"/>
            <a:ext cx="5033691" cy="2548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891" y="348673"/>
            <a:ext cx="1124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Единый день профилактики </a:t>
            </a:r>
            <a:r>
              <a:rPr lang="ru-RU" sz="3200" b="1" dirty="0" smtClean="0"/>
              <a:t>«</a:t>
            </a:r>
            <a:r>
              <a:rPr lang="ru-RU" sz="3200" b="1" dirty="0" smtClean="0"/>
              <a:t>Жизни- ДА!</a:t>
            </a:r>
            <a:r>
              <a:rPr lang="ru-RU" sz="3200" b="1" dirty="0" smtClean="0"/>
              <a:t>» </a:t>
            </a:r>
            <a:r>
              <a:rPr lang="ru-RU" sz="3200" b="1" dirty="0" smtClean="0"/>
              <a:t>МБОУ СОШ № 95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546" y="1122217"/>
            <a:ext cx="34215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Дата проведения: </a:t>
            </a:r>
          </a:p>
          <a:p>
            <a:r>
              <a:rPr lang="ru-RU" dirty="0" smtClean="0"/>
              <a:t>30.11-04.12.2020</a:t>
            </a:r>
          </a:p>
          <a:p>
            <a:r>
              <a:rPr lang="ru-RU" dirty="0" smtClean="0"/>
              <a:t>План проведения:</a:t>
            </a:r>
          </a:p>
          <a:p>
            <a:pPr marL="342900" indent="-342900">
              <a:buAutoNum type="arabicPeriod"/>
            </a:pPr>
            <a:r>
              <a:rPr lang="ru-RU" dirty="0" smtClean="0"/>
              <a:t>Веселые старты-нач. школа</a:t>
            </a:r>
          </a:p>
          <a:p>
            <a:pPr marL="342900" indent="-342900">
              <a:buAutoNum type="arabicPeriod"/>
            </a:pPr>
            <a:r>
              <a:rPr lang="ru-RU" dirty="0" smtClean="0"/>
              <a:t>Классные часы для обучающихся 5-6 классов «Говори здоровью –ДА!»</a:t>
            </a:r>
          </a:p>
          <a:p>
            <a:pPr marL="342900" indent="-342900">
              <a:buAutoNum type="arabicPeriod"/>
            </a:pPr>
            <a:r>
              <a:rPr lang="ru-RU" dirty="0" smtClean="0"/>
              <a:t>Классные часы для обучающихся 7-8 классов «Скажи счастью –ДА!»</a:t>
            </a:r>
          </a:p>
          <a:p>
            <a:pPr marL="342900" indent="-342900">
              <a:buAutoNum type="arabicPeriod"/>
            </a:pPr>
            <a:r>
              <a:rPr lang="ru-RU" dirty="0" smtClean="0"/>
              <a:t>Классные часы для 9-11 классов «Как противостоять соблазнам»</a:t>
            </a:r>
          </a:p>
          <a:p>
            <a:pPr marL="342900" indent="-342900">
              <a:buAutoNum type="arabicPeriod"/>
            </a:pPr>
            <a:r>
              <a:rPr lang="ru-RU" dirty="0" smtClean="0"/>
              <a:t>Акция «Дерево надежды»</a:t>
            </a:r>
          </a:p>
          <a:p>
            <a:pPr marL="342900" indent="-342900">
              <a:buAutoNum type="arabicPeriod"/>
            </a:pPr>
            <a:r>
              <a:rPr lang="ru-RU" dirty="0" smtClean="0"/>
              <a:t>Онлайн родительские собрания «Как говорить с детьми о ВИЧ-инфекции?»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Распространение буклетов «Знать, чтобы жить»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7752" y="4592430"/>
            <a:ext cx="2585605" cy="19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42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учительская</dc:creator>
  <cp:lastModifiedBy>учительская</cp:lastModifiedBy>
  <cp:revision>4</cp:revision>
  <dcterms:created xsi:type="dcterms:W3CDTF">2020-12-03T06:56:14Z</dcterms:created>
  <dcterms:modified xsi:type="dcterms:W3CDTF">2020-12-04T08:40:31Z</dcterms:modified>
</cp:coreProperties>
</file>