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8905FA-F2D1-4265-876A-859DC5436D91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BABF1D-875A-4333-BF3D-4089D1A77D98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651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05FA-F2D1-4265-876A-859DC5436D91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BF1D-875A-4333-BF3D-4089D1A77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1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05FA-F2D1-4265-876A-859DC5436D91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BF1D-875A-4333-BF3D-4089D1A77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98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05FA-F2D1-4265-876A-859DC5436D91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BF1D-875A-4333-BF3D-4089D1A77D9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2856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05FA-F2D1-4265-876A-859DC5436D91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BF1D-875A-4333-BF3D-4089D1A77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1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05FA-F2D1-4265-876A-859DC5436D91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BF1D-875A-4333-BF3D-4089D1A77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708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05FA-F2D1-4265-876A-859DC5436D91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BF1D-875A-4333-BF3D-4089D1A77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58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05FA-F2D1-4265-876A-859DC5436D91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BF1D-875A-4333-BF3D-4089D1A77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142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05FA-F2D1-4265-876A-859DC5436D91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BF1D-875A-4333-BF3D-4089D1A77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83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05FA-F2D1-4265-876A-859DC5436D91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BF1D-875A-4333-BF3D-4089D1A77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5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05FA-F2D1-4265-876A-859DC5436D91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BF1D-875A-4333-BF3D-4089D1A77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65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05FA-F2D1-4265-876A-859DC5436D91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BF1D-875A-4333-BF3D-4089D1A77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6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05FA-F2D1-4265-876A-859DC5436D91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BF1D-875A-4333-BF3D-4089D1A77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5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05FA-F2D1-4265-876A-859DC5436D91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BF1D-875A-4333-BF3D-4089D1A77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77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05FA-F2D1-4265-876A-859DC5436D91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BF1D-875A-4333-BF3D-4089D1A77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29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05FA-F2D1-4265-876A-859DC5436D91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BF1D-875A-4333-BF3D-4089D1A77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2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05FA-F2D1-4265-876A-859DC5436D91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BF1D-875A-4333-BF3D-4089D1A77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2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8905FA-F2D1-4265-876A-859DC5436D91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BABF1D-875A-4333-BF3D-4089D1A77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9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068723" y="1775138"/>
            <a:ext cx="2232567" cy="186761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effectLst/>
              </a:rPr>
              <a:t>  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0" dirty="0" smtClean="0">
                <a:effectLst/>
              </a:rPr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>
                <a:effectLst/>
              </a:rPr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>
                <a:effectLst/>
              </a:rPr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3844" y="4026858"/>
            <a:ext cx="1669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>
                <a:effectLst/>
              </a:rPr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0" name="Picture 6" descr="https://lh6.googleusercontent.com/t5VLE09ooq3rp8vn59tPPG1LFAB2bT8bU4d-vbTmaiCzVlF2g3lTHTY3AZUD8pUfq5L6abUUOxM_4-XtqDQtdyzdMo6nsWZn_nikgSHjY5zYL_O7ZX8VinHMioXaQBbRSQD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" r="37301" b="-2"/>
          <a:stretch/>
        </p:blipFill>
        <p:spPr bwMode="auto">
          <a:xfrm>
            <a:off x="95546" y="811539"/>
            <a:ext cx="3442186" cy="411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4.googleusercontent.com/__AAj3vv1MdvCBCbjdNDlB0XKWJBQZYVGfEoE2SA2dtZk9ObY4UxxImf5wvskZtQndW3Xb1D_Cx3SUgUlIOC0erbHZy1EwYMNXZtzYHlK8VH5ALHEiw9TARr8IjkIsX7uK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35" y="3344016"/>
            <a:ext cx="4103233" cy="307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6.googleusercontent.com/1ufjRCE0SgKserwyZnqR77NFMbYjL3kvfrYzhHQqqcUoLx2posTkDoHbo_5f4x6efwA3KkauDrlIXZ22p6MXvcHNrHsGjErYPzqrhZmDYQw6-sX8jVv4uz0-y_LlaUE4Rh-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866" y="3344016"/>
            <a:ext cx="4207301" cy="315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858768" y="384048"/>
            <a:ext cx="7589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A61C00"/>
                </a:solidFill>
                <a:latin typeface="Times New Roman" panose="02020603050405020304" pitchFamily="18" charset="0"/>
              </a:rPr>
              <a:t>Декада Героев Отечества в школе № 95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58768" y="932687"/>
            <a:ext cx="777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школе № 95 были организованы следующие мероприятия, посвященные Дню Героев Отечества:</a:t>
            </a:r>
          </a:p>
          <a:p>
            <a:r>
              <a:rPr lang="ru-RU" sz="2400" dirty="0" smtClean="0"/>
              <a:t>-Общешкольное мероприятие “Достойны славы”;</a:t>
            </a:r>
          </a:p>
          <a:p>
            <a:r>
              <a:rPr lang="ru-RU" sz="2400" dirty="0" smtClean="0"/>
              <a:t>-Классные часы “День Героя России”;</a:t>
            </a:r>
          </a:p>
          <a:p>
            <a:r>
              <a:rPr lang="ru-RU" sz="2400" dirty="0" smtClean="0"/>
              <a:t>-Участие в районном мероприятии “Есть такая профессия - Родину защищать”.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49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6564" y="2717882"/>
            <a:ext cx="5293142" cy="9844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lh6.googleusercontent.com/I72rdka1BjjSlZp1EjQawJCe49-zy37eatvEZsJEJ_PI05wpKESX9wUhTp0d5mzjhH216t_u-Rkom4XH5nhzKV2z1deCL77sNYNCyMEAl0mm1vfIrbAEvX724BMG5eazxlPO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" y="1854413"/>
            <a:ext cx="3616724" cy="271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5.googleusercontent.com/3P7HcYfrpHe4oibZBjloZkhKaibAaUaMNeUh3bITQbIHJsek2UtmIuJpFAgP4ER2YamLHedvihKunRIryyWc_GzvynQ2LLjd7zVMSnEVqh1sZpleltlki3VbRiSdVmfpTjO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088" y="1622955"/>
            <a:ext cx="3748125" cy="280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6.googleusercontent.com/dYtFdra4HEqw4659_4GEMGNNDAjrtcHLW3WQjQ7HYVR0377lLSrCEKQVkRlQv6mKiKR7QdnW0mKX7Ygurf_sn2Kxn4ZrBCgs3tw2TgKmv9RwDK6-IhJbIzwn_QOjRFUft7d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729" y="834632"/>
            <a:ext cx="3933756" cy="524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77241" y="182880"/>
            <a:ext cx="108506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61C00"/>
                </a:solidFill>
                <a:latin typeface="Times New Roman" panose="02020603050405020304" pitchFamily="18" charset="0"/>
              </a:rPr>
              <a:t>Декада </a:t>
            </a:r>
            <a:r>
              <a:rPr lang="ru-RU" sz="2800" b="1" dirty="0">
                <a:solidFill>
                  <a:srgbClr val="A61C00"/>
                </a:solidFill>
                <a:latin typeface="Times New Roman" panose="02020603050405020304" pitchFamily="18" charset="0"/>
              </a:rPr>
              <a:t>Героев Отечества в школе № 95</a:t>
            </a:r>
            <a:endParaRPr lang="ru-RU" sz="2800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0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23</TotalTime>
  <Words>58</Words>
  <Application>Microsoft Office PowerPoint</Application>
  <PresentationFormat>Широкоэкранный</PresentationFormat>
  <Paragraphs>15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Impact</vt:lpstr>
      <vt:lpstr>Times New Roman</vt:lpstr>
      <vt:lpstr>Главное мероприятие</vt:lpstr>
      <vt:lpstr>   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 </dc:title>
  <dc:creator>Завуч</dc:creator>
  <cp:lastModifiedBy>Завуч</cp:lastModifiedBy>
  <cp:revision>4</cp:revision>
  <dcterms:created xsi:type="dcterms:W3CDTF">2018-12-11T07:33:36Z</dcterms:created>
  <dcterms:modified xsi:type="dcterms:W3CDTF">2018-12-11T07:59:30Z</dcterms:modified>
</cp:coreProperties>
</file>