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6" r:id="rId5"/>
    <p:sldId id="267" r:id="rId6"/>
    <p:sldId id="268" r:id="rId7"/>
    <p:sldId id="270" r:id="rId8"/>
    <p:sldId id="271" r:id="rId9"/>
    <p:sldId id="272" r:id="rId10"/>
    <p:sldId id="264" r:id="rId11"/>
    <p:sldId id="273" r:id="rId12"/>
    <p:sldId id="259" r:id="rId13"/>
    <p:sldId id="260" r:id="rId14"/>
    <p:sldId id="261" r:id="rId15"/>
    <p:sldId id="262" r:id="rId16"/>
    <p:sldId id="26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484785"/>
            <a:ext cx="8928992" cy="2115666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Monotype Corsiva" pitchFamily="66" charset="0"/>
              </a:rPr>
              <a:t>«Если не мы, то кто?»</a:t>
            </a:r>
            <a:br>
              <a:rPr lang="ru-RU" sz="4800" dirty="0" smtClean="0">
                <a:latin typeface="Monotype Corsiva" pitchFamily="66" charset="0"/>
              </a:rPr>
            </a:br>
            <a:r>
              <a:rPr lang="ru-RU" sz="4800" dirty="0">
                <a:latin typeface="Monotype Corsiva" pitchFamily="66" charset="0"/>
              </a:rPr>
              <a:t>(как помочь бездомным животным</a:t>
            </a:r>
            <a:r>
              <a:rPr lang="ru-RU" sz="4800" dirty="0" smtClean="0">
                <a:latin typeface="Monotype Corsiva" pitchFamily="66" charset="0"/>
              </a:rPr>
              <a:t>).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dirty="0">
                <a:latin typeface="Monotype Corsiva" pitchFamily="66" charset="0"/>
              </a:rPr>
              <a:t> Социальный  </a:t>
            </a:r>
            <a:r>
              <a:rPr lang="ru-RU" dirty="0" smtClean="0">
                <a:latin typeface="Monotype Corsiva" pitchFamily="66" charset="0"/>
              </a:rPr>
              <a:t>проект</a:t>
            </a:r>
          </a:p>
          <a:p>
            <a:pPr algn="r"/>
            <a:r>
              <a:rPr lang="ru-RU" dirty="0">
                <a:latin typeface="Monotype Corsiva" pitchFamily="66" charset="0"/>
              </a:rPr>
              <a:t> Исполнители :            </a:t>
            </a:r>
          </a:p>
          <a:p>
            <a:pPr algn="r"/>
            <a:r>
              <a:rPr lang="ru-RU" dirty="0">
                <a:latin typeface="Monotype Corsiva" pitchFamily="66" charset="0"/>
              </a:rPr>
              <a:t>                                   учащиеся 9 </a:t>
            </a:r>
            <a:r>
              <a:rPr lang="ru-RU" dirty="0" smtClean="0">
                <a:latin typeface="Monotype Corsiva" pitchFamily="66" charset="0"/>
              </a:rPr>
              <a:t>«А» </a:t>
            </a:r>
            <a:r>
              <a:rPr lang="ru-RU" dirty="0">
                <a:latin typeface="Monotype Corsiva" pitchFamily="66" charset="0"/>
              </a:rPr>
              <a:t>и 5 </a:t>
            </a:r>
            <a:r>
              <a:rPr lang="ru-RU" dirty="0" smtClean="0">
                <a:latin typeface="Monotype Corsiva" pitchFamily="66" charset="0"/>
              </a:rPr>
              <a:t>«Б» </a:t>
            </a:r>
            <a:r>
              <a:rPr lang="ru-RU" dirty="0">
                <a:latin typeface="Monotype Corsiva" pitchFamily="66" charset="0"/>
              </a:rPr>
              <a:t>классов</a:t>
            </a:r>
          </a:p>
          <a:p>
            <a:pPr algn="r"/>
            <a:r>
              <a:rPr lang="ru-RU" dirty="0">
                <a:latin typeface="Monotype Corsiva" pitchFamily="66" charset="0"/>
              </a:rPr>
              <a:t>                                                       МБОУ СОШ № 95.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99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зоозащита\IMG_2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7221487" cy="541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783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800200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itchFamily="66" charset="0"/>
              </a:rPr>
              <a:t>Таким образом, мы убедились в том, что идея помощи бездомным животным находит в нашей школе поддержку</a:t>
            </a:r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156745" cy="445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27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CIM\100NIKON\DSCN06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77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48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DCIM\100NIKON\DSCN06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444"/>
            <a:ext cx="9164889" cy="687444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75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DCIM\100NIKON\DSCN06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6672"/>
            <a:ext cx="4104920" cy="5472608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4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зоозащита\IMG_2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" y="0"/>
            <a:ext cx="9143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84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зоозащита\IMG_21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3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29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DCIM\100NIKON\DSCN06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30522"/>
            <a:ext cx="5146510" cy="386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DCIM\100NIKON\DSCN06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32656"/>
            <a:ext cx="4392488" cy="329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407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ru-RU" b="1" dirty="0" smtClean="0">
                <a:latin typeface="Monotype Corsiva" pitchFamily="66" charset="0"/>
              </a:rPr>
              <a:t>Актуальность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>
                <a:latin typeface="Monotype Corsiva" pitchFamily="66" charset="0"/>
              </a:rPr>
              <a:t>проблемы, ее  практическая значимость определили </a:t>
            </a:r>
            <a:r>
              <a:rPr lang="ru-RU" b="1" dirty="0">
                <a:latin typeface="Monotype Corsiva" pitchFamily="66" charset="0"/>
              </a:rPr>
              <a:t>тему 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цель, объект </a:t>
            </a:r>
            <a:r>
              <a:rPr lang="ru-RU" dirty="0">
                <a:latin typeface="Monotype Corsiva" pitchFamily="66" charset="0"/>
              </a:rPr>
              <a:t>и предмет исследования. </a:t>
            </a:r>
          </a:p>
          <a:p>
            <a:r>
              <a:rPr lang="ru-RU" b="1" dirty="0" smtClean="0">
                <a:latin typeface="Monotype Corsiva" pitchFamily="66" charset="0"/>
              </a:rPr>
              <a:t>Объект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>
                <a:latin typeface="Monotype Corsiva" pitchFamily="66" charset="0"/>
              </a:rPr>
              <a:t>– процесс организации помощи бездомным животным.</a:t>
            </a:r>
          </a:p>
          <a:p>
            <a:r>
              <a:rPr lang="ru-RU" b="1" dirty="0" smtClean="0">
                <a:latin typeface="Monotype Corsiva" pitchFamily="66" charset="0"/>
              </a:rPr>
              <a:t>Предмет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>
                <a:latin typeface="Monotype Corsiva" pitchFamily="66" charset="0"/>
              </a:rPr>
              <a:t>– способы и методы организации помощи Фонду помощи бездомным </a:t>
            </a:r>
            <a:r>
              <a:rPr lang="ru-RU" dirty="0" smtClean="0">
                <a:latin typeface="Monotype Corsiva" pitchFamily="66" charset="0"/>
              </a:rPr>
              <a:t>животным.</a:t>
            </a:r>
            <a:endParaRPr lang="ru-RU" dirty="0"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64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4300" b="1" dirty="0">
                <a:latin typeface="Monotype Corsiva" pitchFamily="66" charset="0"/>
              </a:rPr>
              <a:t>Цель </a:t>
            </a:r>
            <a:r>
              <a:rPr lang="ru-RU" sz="4300" b="1" dirty="0" smtClean="0">
                <a:latin typeface="Monotype Corsiva" pitchFamily="66" charset="0"/>
              </a:rPr>
              <a:t> проекта.</a:t>
            </a:r>
            <a:endParaRPr lang="ru-RU" sz="4300" dirty="0">
              <a:latin typeface="Monotype Corsiva" pitchFamily="66" charset="0"/>
            </a:endParaRPr>
          </a:p>
          <a:p>
            <a:r>
              <a:rPr lang="ru-RU" dirty="0">
                <a:latin typeface="Monotype Corsiva" pitchFamily="66" charset="0"/>
              </a:rPr>
              <a:t>Привлечь  к  проблеме  бездомных  животных  учащихся  и взрослых.  Воспитание  гуманности, ответственности за жизнь живого существа.</a:t>
            </a:r>
          </a:p>
          <a:p>
            <a:pPr marL="0" indent="0">
              <a:buNone/>
            </a:pPr>
            <a:endParaRPr lang="ru-RU" dirty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4300" b="1" dirty="0" smtClean="0">
                <a:latin typeface="Monotype Corsiva" pitchFamily="66" charset="0"/>
              </a:rPr>
              <a:t>Задачи.</a:t>
            </a:r>
            <a:endParaRPr lang="ru-RU" sz="4300" b="1" dirty="0">
              <a:latin typeface="Monotype Corsiva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Monotype Corsiva" pitchFamily="66" charset="0"/>
              </a:rPr>
              <a:t>Выяснить  </a:t>
            </a:r>
            <a:r>
              <a:rPr lang="ru-RU" dirty="0">
                <a:latin typeface="Monotype Corsiva" pitchFamily="66" charset="0"/>
              </a:rPr>
              <a:t>положение  бездомных  животных  в  нашем  городе.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Monotype Corsiva" pitchFamily="66" charset="0"/>
              </a:rPr>
              <a:t>Выяснить  </a:t>
            </a:r>
            <a:r>
              <a:rPr lang="ru-RU" dirty="0">
                <a:latin typeface="Monotype Corsiva" pitchFamily="66" charset="0"/>
              </a:rPr>
              <a:t>отношение  общественности к проблеме   </a:t>
            </a:r>
            <a:r>
              <a:rPr lang="ru-RU" dirty="0" smtClean="0">
                <a:latin typeface="Monotype Corsiva" pitchFamily="66" charset="0"/>
              </a:rPr>
              <a:t>бездомных животных</a:t>
            </a:r>
            <a:r>
              <a:rPr lang="ru-RU" dirty="0">
                <a:latin typeface="Monotype Corsiva" pitchFamily="66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Monotype Corsiva" pitchFamily="66" charset="0"/>
              </a:rPr>
              <a:t>Организовать  </a:t>
            </a:r>
            <a:r>
              <a:rPr lang="ru-RU" dirty="0">
                <a:latin typeface="Monotype Corsiva" pitchFamily="66" charset="0"/>
              </a:rPr>
              <a:t>помощь  приютам  для  животных.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782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1756792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>
                <a:latin typeface="Monotype Corsiva" pitchFamily="66" charset="0"/>
              </a:rPr>
              <a:t>Философский смысл проекта</a:t>
            </a:r>
            <a:r>
              <a:rPr lang="ru-RU" sz="4000" dirty="0">
                <a:latin typeface="Monotype Corsiva" pitchFamily="66" charset="0"/>
              </a:rPr>
              <a:t>: </a:t>
            </a:r>
            <a:r>
              <a:rPr lang="ru-RU" dirty="0">
                <a:latin typeface="Monotype Corsiva" pitchFamily="66" charset="0"/>
              </a:rPr>
              <a:t>благотворительная и воспитательная миссия. 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9218" name="Picture 2" descr="F:\зоозащита\IMG_2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758" y="1916832"/>
            <a:ext cx="6072713" cy="45549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887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Monotype Corsiva" pitchFamily="66" charset="0"/>
              </a:rPr>
              <a:t>Методы исследований. 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Monotype Corsiva" pitchFamily="66" charset="0"/>
              </a:rPr>
              <a:t>Для </a:t>
            </a:r>
            <a:r>
              <a:rPr lang="ru-RU" dirty="0">
                <a:latin typeface="Monotype Corsiva" pitchFamily="66" charset="0"/>
              </a:rPr>
              <a:t>того, чтобы узнать мнения учащихся об организации в школе помощи Фонду помощи бездомным животным, были проведены опросы в 5-10-х классах. Учащимся было предложено ответить на следующие вопросы: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Monotype Corsiva" pitchFamily="66" charset="0"/>
              </a:rPr>
              <a:t>Вы </a:t>
            </a:r>
            <a:r>
              <a:rPr lang="ru-RU" dirty="0">
                <a:latin typeface="Monotype Corsiva" pitchFamily="66" charset="0"/>
              </a:rPr>
              <a:t>за то, чтобы помогать бездомным </a:t>
            </a:r>
            <a:r>
              <a:rPr lang="ru-RU" dirty="0" smtClean="0">
                <a:latin typeface="Monotype Corsiva" pitchFamily="66" charset="0"/>
              </a:rPr>
              <a:t>животным?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Monotype Corsiva" pitchFamily="66" charset="0"/>
              </a:rPr>
              <a:t>Вы </a:t>
            </a:r>
            <a:r>
              <a:rPr lang="ru-RU" dirty="0">
                <a:latin typeface="Monotype Corsiva" pitchFamily="66" charset="0"/>
              </a:rPr>
              <a:t>против помощи бездомным </a:t>
            </a:r>
            <a:r>
              <a:rPr lang="ru-RU" dirty="0" smtClean="0">
                <a:latin typeface="Monotype Corsiva" pitchFamily="66" charset="0"/>
              </a:rPr>
              <a:t>животным?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Monotype Corsiva" pitchFamily="66" charset="0"/>
              </a:rPr>
              <a:t>Вам </a:t>
            </a:r>
            <a:r>
              <a:rPr lang="ru-RU" dirty="0">
                <a:latin typeface="Monotype Corsiva" pitchFamily="66" charset="0"/>
              </a:rPr>
              <a:t>всё равно, будет ли в школе организована помощь бездомным животным</a:t>
            </a:r>
            <a:r>
              <a:rPr lang="ru-RU" dirty="0" smtClean="0">
                <a:latin typeface="Monotype Corsiva" pitchFamily="66" charset="0"/>
              </a:rPr>
              <a:t>?</a:t>
            </a:r>
            <a:endParaRPr lang="ru-RU" dirty="0"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485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Monotype Corsiva" pitchFamily="66" charset="0"/>
              </a:rPr>
              <a:t>Были </a:t>
            </a:r>
            <a:r>
              <a:rPr lang="ru-RU" dirty="0" smtClean="0">
                <a:latin typeface="Monotype Corsiva" pitchFamily="66" charset="0"/>
              </a:rPr>
              <a:t>получены </a:t>
            </a:r>
            <a:r>
              <a:rPr lang="ru-RU" dirty="0">
                <a:latin typeface="Monotype Corsiva" pitchFamily="66" charset="0"/>
              </a:rPr>
              <a:t>следующие результаты: </a:t>
            </a:r>
            <a:endParaRPr lang="ru-RU" dirty="0" smtClean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 smtClean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 smtClean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 smtClean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 smtClean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Как </a:t>
            </a:r>
            <a:r>
              <a:rPr lang="ru-RU" dirty="0">
                <a:latin typeface="Monotype Corsiva" pitchFamily="66" charset="0"/>
              </a:rPr>
              <a:t>видно из диаграммы, большинство респондентов считают, что помогать бездомным животным надо</a:t>
            </a:r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748" y="836712"/>
            <a:ext cx="705436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69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>
                <a:latin typeface="Monotype Corsiva" pitchFamily="66" charset="0"/>
              </a:rPr>
              <a:t>Также был проведён опрос, какой вид помощи предпочитают учащиеся нашей школы. Результаты видны на следующей диаграмме: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55861"/>
            <a:ext cx="7632848" cy="46076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57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3466728" cy="5040560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itchFamily="66" charset="0"/>
              </a:rPr>
              <a:t>Подавляющее большинство ответили, что готовы собирать корма и ухаживать за животными. </a:t>
            </a:r>
            <a:endParaRPr lang="ru-RU" dirty="0" smtClean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 smtClean="0">
              <a:latin typeface="Monotype Corsiva" pitchFamily="66" charset="0"/>
            </a:endParaRPr>
          </a:p>
        </p:txBody>
      </p:sp>
      <p:pic>
        <p:nvPicPr>
          <p:cNvPr id="13314" name="Picture 2" descr="H:\DCIM\100NIKON\DSCN06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18" y="223632"/>
            <a:ext cx="4834842" cy="644572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91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255</Words>
  <Application>Microsoft Office PowerPoint</Application>
  <PresentationFormat>Экран (4:3)</PresentationFormat>
  <Paragraphs>39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«Если не мы, то кто?» (как помочь бездомным животным).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исследований.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Если не мы, то кто?</dc:title>
  <dc:creator>Larisa Shutova</dc:creator>
  <cp:lastModifiedBy>John Doe</cp:lastModifiedBy>
  <cp:revision>6</cp:revision>
  <dcterms:created xsi:type="dcterms:W3CDTF">2012-10-28T16:11:15Z</dcterms:created>
  <dcterms:modified xsi:type="dcterms:W3CDTF">2012-10-28T17:05:44Z</dcterms:modified>
</cp:coreProperties>
</file>