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65" r:id="rId4"/>
    <p:sldId id="266" r:id="rId5"/>
    <p:sldId id="267" r:id="rId6"/>
    <p:sldId id="268" r:id="rId7"/>
    <p:sldId id="270" r:id="rId8"/>
    <p:sldId id="271" r:id="rId9"/>
    <p:sldId id="272" r:id="rId10"/>
    <p:sldId id="264" r:id="rId11"/>
    <p:sldId id="273" r:id="rId12"/>
    <p:sldId id="259" r:id="rId13"/>
    <p:sldId id="260" r:id="rId14"/>
    <p:sldId id="261" r:id="rId15"/>
    <p:sldId id="262" r:id="rId16"/>
    <p:sldId id="263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7E9639D4-E3E2-4D34-9284-5A2195B3D0D7}" styleName="Светлый стиль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28.10.2012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28.10.2012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28.10.2012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28.10.2012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28.10.2012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28.10.2012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28.10.2012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28.10.2012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28.10.2012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28.10.2012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28.10.2012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28.10.2012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07504" y="1484785"/>
            <a:ext cx="8928992" cy="2115666"/>
          </a:xfrm>
        </p:spPr>
        <p:txBody>
          <a:bodyPr>
            <a:normAutofit/>
          </a:bodyPr>
          <a:lstStyle/>
          <a:p>
            <a:r>
              <a:rPr lang="ru-RU" sz="4800" dirty="0" smtClean="0">
                <a:latin typeface="Monotype Corsiva" pitchFamily="66" charset="0"/>
              </a:rPr>
              <a:t>«Если не мы, то кто?»</a:t>
            </a:r>
            <a:br>
              <a:rPr lang="ru-RU" sz="4800" dirty="0" smtClean="0">
                <a:latin typeface="Monotype Corsiva" pitchFamily="66" charset="0"/>
              </a:rPr>
            </a:br>
            <a:r>
              <a:rPr lang="ru-RU" sz="4800" dirty="0">
                <a:latin typeface="Monotype Corsiva" pitchFamily="66" charset="0"/>
              </a:rPr>
              <a:t>(как помочь бездомным животным</a:t>
            </a:r>
            <a:r>
              <a:rPr lang="ru-RU" sz="4800" dirty="0" smtClean="0">
                <a:latin typeface="Monotype Corsiva" pitchFamily="66" charset="0"/>
              </a:rPr>
              <a:t>).</a:t>
            </a:r>
            <a:endParaRPr lang="ru-RU" sz="4800" dirty="0">
              <a:latin typeface="Monotype Corsiva" pitchFamily="66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77500" lnSpcReduction="20000"/>
          </a:bodyPr>
          <a:lstStyle/>
          <a:p>
            <a:pPr algn="r"/>
            <a:r>
              <a:rPr lang="ru-RU" dirty="0">
                <a:latin typeface="Monotype Corsiva" pitchFamily="66" charset="0"/>
              </a:rPr>
              <a:t> Социальный  </a:t>
            </a:r>
            <a:r>
              <a:rPr lang="ru-RU" dirty="0" smtClean="0">
                <a:latin typeface="Monotype Corsiva" pitchFamily="66" charset="0"/>
              </a:rPr>
              <a:t>проект</a:t>
            </a:r>
          </a:p>
          <a:p>
            <a:pPr algn="r"/>
            <a:r>
              <a:rPr lang="ru-RU" dirty="0">
                <a:latin typeface="Monotype Corsiva" pitchFamily="66" charset="0"/>
              </a:rPr>
              <a:t> Исполнители :            </a:t>
            </a:r>
          </a:p>
          <a:p>
            <a:pPr algn="r"/>
            <a:r>
              <a:rPr lang="ru-RU" dirty="0">
                <a:latin typeface="Monotype Corsiva" pitchFamily="66" charset="0"/>
              </a:rPr>
              <a:t>                                   учащиеся 9 </a:t>
            </a:r>
            <a:r>
              <a:rPr lang="ru-RU" dirty="0" smtClean="0">
                <a:latin typeface="Monotype Corsiva" pitchFamily="66" charset="0"/>
              </a:rPr>
              <a:t>«А» </a:t>
            </a:r>
            <a:r>
              <a:rPr lang="ru-RU" dirty="0">
                <a:latin typeface="Monotype Corsiva" pitchFamily="66" charset="0"/>
              </a:rPr>
              <a:t>и 5 </a:t>
            </a:r>
            <a:r>
              <a:rPr lang="ru-RU" dirty="0" smtClean="0">
                <a:latin typeface="Monotype Corsiva" pitchFamily="66" charset="0"/>
              </a:rPr>
              <a:t>«Б» </a:t>
            </a:r>
            <a:r>
              <a:rPr lang="ru-RU" dirty="0">
                <a:latin typeface="Monotype Corsiva" pitchFamily="66" charset="0"/>
              </a:rPr>
              <a:t>классов</a:t>
            </a:r>
          </a:p>
          <a:p>
            <a:pPr algn="r"/>
            <a:r>
              <a:rPr lang="ru-RU" dirty="0">
                <a:latin typeface="Monotype Corsiva" pitchFamily="66" charset="0"/>
              </a:rPr>
              <a:t>                                                       МБОУ СОШ № 95.</a:t>
            </a:r>
            <a:endParaRPr lang="ru-RU" dirty="0">
              <a:latin typeface="Monotype Corsiva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529985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F:\зоозащита\IMG_272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260648"/>
            <a:ext cx="7221487" cy="5416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8078304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4581128"/>
            <a:ext cx="8229600" cy="1800200"/>
          </a:xfrm>
        </p:spPr>
        <p:txBody>
          <a:bodyPr>
            <a:normAutofit/>
          </a:bodyPr>
          <a:lstStyle/>
          <a:p>
            <a:r>
              <a:rPr lang="ru-RU" dirty="0">
                <a:latin typeface="Monotype Corsiva" pitchFamily="66" charset="0"/>
              </a:rPr>
              <a:t>Таким образом, мы убедились в том, что идея помощи бездомным животным находит в нашей школе поддержку</a:t>
            </a:r>
            <a:r>
              <a:rPr lang="ru-RU" dirty="0" smtClean="0">
                <a:latin typeface="Monotype Corsiva" pitchFamily="66" charset="0"/>
              </a:rPr>
              <a:t>.</a:t>
            </a:r>
            <a:endParaRPr lang="ru-RU" dirty="0">
              <a:latin typeface="Monotype Corsiva" pitchFamily="66" charset="0"/>
            </a:endParaRPr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332656"/>
            <a:ext cx="7156745" cy="44511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992734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:\DCIM\100NIKON\DSCN062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9144000" cy="6858775"/>
          </a:xfrm>
          <a:prstGeom prst="rect">
            <a:avLst/>
          </a:prstGeom>
          <a:noFill/>
          <a:effectLst>
            <a:softEdge rad="3175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694801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:\DCIM\100NIKON\DSCN0626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-16444"/>
            <a:ext cx="9164889" cy="6874443"/>
          </a:xfrm>
          <a:prstGeom prst="rect">
            <a:avLst/>
          </a:prstGeom>
          <a:noFill/>
          <a:effectLst>
            <a:softEdge rad="3175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977525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:\DCIM\100NIKON\DSCN0629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784" y="476672"/>
            <a:ext cx="4104920" cy="5472608"/>
          </a:xfrm>
          <a:prstGeom prst="rect">
            <a:avLst/>
          </a:prstGeom>
          <a:noFill/>
          <a:effectLst>
            <a:softEdge rad="3175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444906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F:\зоозащита\IMG_209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62" y="0"/>
            <a:ext cx="9143265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948465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F:\зоозащита\IMG_210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252520" cy="69399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162976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H:\DCIM\100NIKON\DSCN061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9912" y="2830522"/>
            <a:ext cx="5146510" cy="38603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H:\DCIM\100NIKON\DSCN0617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1" y="332656"/>
            <a:ext cx="4392488" cy="32947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1040741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124744"/>
            <a:ext cx="8229600" cy="5001419"/>
          </a:xfrm>
        </p:spPr>
        <p:txBody>
          <a:bodyPr/>
          <a:lstStyle/>
          <a:p>
            <a:r>
              <a:rPr lang="ru-RU" b="1" dirty="0" smtClean="0">
                <a:latin typeface="Monotype Corsiva" pitchFamily="66" charset="0"/>
              </a:rPr>
              <a:t>Актуальность</a:t>
            </a:r>
            <a:r>
              <a:rPr lang="ru-RU" dirty="0" smtClean="0">
                <a:latin typeface="Monotype Corsiva" pitchFamily="66" charset="0"/>
              </a:rPr>
              <a:t> </a:t>
            </a:r>
            <a:r>
              <a:rPr lang="ru-RU" dirty="0">
                <a:latin typeface="Monotype Corsiva" pitchFamily="66" charset="0"/>
              </a:rPr>
              <a:t>проблемы, ее  практическая значимость определили </a:t>
            </a:r>
            <a:r>
              <a:rPr lang="ru-RU" b="1" dirty="0">
                <a:latin typeface="Monotype Corsiva" pitchFamily="66" charset="0"/>
              </a:rPr>
              <a:t>тему </a:t>
            </a:r>
            <a:r>
              <a:rPr lang="ru-RU" dirty="0">
                <a:latin typeface="Monotype Corsiva" pitchFamily="66" charset="0"/>
              </a:rPr>
              <a:t> </a:t>
            </a:r>
            <a:r>
              <a:rPr lang="ru-RU" dirty="0" smtClean="0">
                <a:latin typeface="Monotype Corsiva" pitchFamily="66" charset="0"/>
              </a:rPr>
              <a:t>цель, объект </a:t>
            </a:r>
            <a:r>
              <a:rPr lang="ru-RU" dirty="0">
                <a:latin typeface="Monotype Corsiva" pitchFamily="66" charset="0"/>
              </a:rPr>
              <a:t>и предмет исследования. </a:t>
            </a:r>
          </a:p>
          <a:p>
            <a:r>
              <a:rPr lang="ru-RU" b="1" dirty="0" smtClean="0">
                <a:latin typeface="Monotype Corsiva" pitchFamily="66" charset="0"/>
              </a:rPr>
              <a:t>Объект</a:t>
            </a:r>
            <a:r>
              <a:rPr lang="ru-RU" dirty="0" smtClean="0">
                <a:latin typeface="Monotype Corsiva" pitchFamily="66" charset="0"/>
              </a:rPr>
              <a:t> </a:t>
            </a:r>
            <a:r>
              <a:rPr lang="ru-RU" dirty="0">
                <a:latin typeface="Monotype Corsiva" pitchFamily="66" charset="0"/>
              </a:rPr>
              <a:t>– процесс организации помощи бездомным животным.</a:t>
            </a:r>
          </a:p>
          <a:p>
            <a:r>
              <a:rPr lang="ru-RU" b="1" dirty="0" smtClean="0">
                <a:latin typeface="Monotype Corsiva" pitchFamily="66" charset="0"/>
              </a:rPr>
              <a:t>Предмет</a:t>
            </a:r>
            <a:r>
              <a:rPr lang="ru-RU" dirty="0" smtClean="0">
                <a:latin typeface="Monotype Corsiva" pitchFamily="66" charset="0"/>
              </a:rPr>
              <a:t> </a:t>
            </a:r>
            <a:r>
              <a:rPr lang="ru-RU" dirty="0">
                <a:latin typeface="Monotype Corsiva" pitchFamily="66" charset="0"/>
              </a:rPr>
              <a:t>– способы и методы организации помощи Фонду помощи бездомным </a:t>
            </a:r>
            <a:r>
              <a:rPr lang="ru-RU" dirty="0" smtClean="0">
                <a:latin typeface="Monotype Corsiva" pitchFamily="66" charset="0"/>
              </a:rPr>
              <a:t>животным.</a:t>
            </a:r>
            <a:endParaRPr lang="ru-RU" dirty="0">
              <a:latin typeface="Monotype Corsiva" pitchFamily="66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0764368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692696"/>
            <a:ext cx="8229600" cy="5433467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ru-RU" sz="4300" b="1" dirty="0">
                <a:latin typeface="Monotype Corsiva" pitchFamily="66" charset="0"/>
              </a:rPr>
              <a:t>Цель </a:t>
            </a:r>
            <a:r>
              <a:rPr lang="ru-RU" sz="4300" b="1" dirty="0" smtClean="0">
                <a:latin typeface="Monotype Corsiva" pitchFamily="66" charset="0"/>
              </a:rPr>
              <a:t> проекта.</a:t>
            </a:r>
            <a:endParaRPr lang="ru-RU" sz="4300" dirty="0">
              <a:latin typeface="Monotype Corsiva" pitchFamily="66" charset="0"/>
            </a:endParaRPr>
          </a:p>
          <a:p>
            <a:r>
              <a:rPr lang="ru-RU" dirty="0">
                <a:latin typeface="Monotype Corsiva" pitchFamily="66" charset="0"/>
              </a:rPr>
              <a:t>Привлечь  к  проблеме  бездомных  животных  учащихся  и взрослых.  Воспитание  гуманности, ответственности за жизнь живого существа.</a:t>
            </a:r>
          </a:p>
          <a:p>
            <a:pPr marL="0" indent="0">
              <a:buNone/>
            </a:pPr>
            <a:endParaRPr lang="ru-RU" dirty="0">
              <a:latin typeface="Monotype Corsiva" pitchFamily="66" charset="0"/>
            </a:endParaRPr>
          </a:p>
          <a:p>
            <a:pPr marL="0" indent="0">
              <a:buNone/>
            </a:pPr>
            <a:r>
              <a:rPr lang="ru-RU" sz="4300" b="1" dirty="0" smtClean="0">
                <a:latin typeface="Monotype Corsiva" pitchFamily="66" charset="0"/>
              </a:rPr>
              <a:t>Задачи.</a:t>
            </a:r>
            <a:endParaRPr lang="ru-RU" sz="4300" b="1" dirty="0">
              <a:latin typeface="Monotype Corsiva" pitchFamily="66" charset="0"/>
            </a:endParaRPr>
          </a:p>
          <a:p>
            <a:pPr marL="514350" indent="-514350">
              <a:buFont typeface="+mj-lt"/>
              <a:buAutoNum type="arabicPeriod"/>
            </a:pPr>
            <a:r>
              <a:rPr lang="ru-RU" dirty="0" smtClean="0">
                <a:latin typeface="Monotype Corsiva" pitchFamily="66" charset="0"/>
              </a:rPr>
              <a:t>Выяснить  </a:t>
            </a:r>
            <a:r>
              <a:rPr lang="ru-RU" dirty="0">
                <a:latin typeface="Monotype Corsiva" pitchFamily="66" charset="0"/>
              </a:rPr>
              <a:t>положение  бездомных  животных  в  нашем  городе.</a:t>
            </a:r>
          </a:p>
          <a:p>
            <a:pPr marL="514350" indent="-514350">
              <a:buFont typeface="+mj-lt"/>
              <a:buAutoNum type="arabicPeriod"/>
            </a:pPr>
            <a:r>
              <a:rPr lang="ru-RU" dirty="0" smtClean="0">
                <a:latin typeface="Monotype Corsiva" pitchFamily="66" charset="0"/>
              </a:rPr>
              <a:t>Выяснить  </a:t>
            </a:r>
            <a:r>
              <a:rPr lang="ru-RU" dirty="0">
                <a:latin typeface="Monotype Corsiva" pitchFamily="66" charset="0"/>
              </a:rPr>
              <a:t>отношение  общественности к проблеме   </a:t>
            </a:r>
            <a:r>
              <a:rPr lang="ru-RU" dirty="0" smtClean="0">
                <a:latin typeface="Monotype Corsiva" pitchFamily="66" charset="0"/>
              </a:rPr>
              <a:t>бездомных животных</a:t>
            </a:r>
            <a:r>
              <a:rPr lang="ru-RU" dirty="0">
                <a:latin typeface="Monotype Corsiva" pitchFamily="66" charset="0"/>
              </a:rPr>
              <a:t>.</a:t>
            </a:r>
          </a:p>
          <a:p>
            <a:pPr marL="514350" indent="-514350">
              <a:buFont typeface="+mj-lt"/>
              <a:buAutoNum type="arabicPeriod"/>
            </a:pPr>
            <a:r>
              <a:rPr lang="ru-RU" dirty="0" smtClean="0">
                <a:latin typeface="Monotype Corsiva" pitchFamily="66" charset="0"/>
              </a:rPr>
              <a:t>Организовать  </a:t>
            </a:r>
            <a:r>
              <a:rPr lang="ru-RU" dirty="0">
                <a:latin typeface="Monotype Corsiva" pitchFamily="66" charset="0"/>
              </a:rPr>
              <a:t>помощь  приютам  для  животных.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7978280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404664"/>
            <a:ext cx="8229600" cy="1756792"/>
          </a:xfrm>
        </p:spPr>
        <p:txBody>
          <a:bodyPr/>
          <a:lstStyle/>
          <a:p>
            <a:pPr marL="0" indent="0">
              <a:buNone/>
            </a:pPr>
            <a:r>
              <a:rPr lang="ru-RU" sz="4000" b="1" dirty="0">
                <a:latin typeface="Monotype Corsiva" pitchFamily="66" charset="0"/>
              </a:rPr>
              <a:t>Философский смысл проекта</a:t>
            </a:r>
            <a:r>
              <a:rPr lang="ru-RU" sz="4000" dirty="0">
                <a:latin typeface="Monotype Corsiva" pitchFamily="66" charset="0"/>
              </a:rPr>
              <a:t>: </a:t>
            </a:r>
            <a:r>
              <a:rPr lang="ru-RU" dirty="0">
                <a:latin typeface="Monotype Corsiva" pitchFamily="66" charset="0"/>
              </a:rPr>
              <a:t>благотворительная и воспитательная миссия. </a:t>
            </a:r>
            <a:endParaRPr lang="ru-RU" dirty="0">
              <a:latin typeface="Monotype Corsiva" pitchFamily="66" charset="0"/>
            </a:endParaRPr>
          </a:p>
        </p:txBody>
      </p:sp>
      <p:pic>
        <p:nvPicPr>
          <p:cNvPr id="9218" name="Picture 2" descr="F:\зоозащита\IMG_210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7758" y="1916832"/>
            <a:ext cx="6072713" cy="4554901"/>
          </a:xfrm>
          <a:prstGeom prst="rect">
            <a:avLst/>
          </a:prstGeom>
          <a:noFill/>
          <a:effectLst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5688730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22114"/>
          </a:xfrm>
        </p:spPr>
        <p:txBody>
          <a:bodyPr>
            <a:normAutofit/>
          </a:bodyPr>
          <a:lstStyle/>
          <a:p>
            <a:r>
              <a:rPr lang="ru-RU" sz="4000" b="1" dirty="0">
                <a:latin typeface="Monotype Corsiva" pitchFamily="66" charset="0"/>
              </a:rPr>
              <a:t>Методы исследований. </a:t>
            </a:r>
            <a:endParaRPr lang="ru-RU" sz="40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ru-RU" dirty="0" smtClean="0">
                <a:latin typeface="Monotype Corsiva" pitchFamily="66" charset="0"/>
              </a:rPr>
              <a:t>Для </a:t>
            </a:r>
            <a:r>
              <a:rPr lang="ru-RU" dirty="0">
                <a:latin typeface="Monotype Corsiva" pitchFamily="66" charset="0"/>
              </a:rPr>
              <a:t>того, чтобы узнать мнения учащихся об организации в школе помощи Фонду помощи бездомным животным, были проведены опросы в 5-10-х классах. Учащимся было предложено ответить на следующие вопросы: </a:t>
            </a:r>
          </a:p>
          <a:p>
            <a:pPr>
              <a:buFont typeface="Wingdings" pitchFamily="2" charset="2"/>
              <a:buChar char="ü"/>
            </a:pPr>
            <a:r>
              <a:rPr lang="ru-RU" dirty="0" smtClean="0">
                <a:latin typeface="Monotype Corsiva" pitchFamily="66" charset="0"/>
              </a:rPr>
              <a:t>Вы </a:t>
            </a:r>
            <a:r>
              <a:rPr lang="ru-RU" dirty="0">
                <a:latin typeface="Monotype Corsiva" pitchFamily="66" charset="0"/>
              </a:rPr>
              <a:t>за то, чтобы помогать бездомным </a:t>
            </a:r>
            <a:r>
              <a:rPr lang="ru-RU" dirty="0" smtClean="0">
                <a:latin typeface="Monotype Corsiva" pitchFamily="66" charset="0"/>
              </a:rPr>
              <a:t>животным?</a:t>
            </a:r>
          </a:p>
          <a:p>
            <a:pPr>
              <a:buFont typeface="Wingdings" pitchFamily="2" charset="2"/>
              <a:buChar char="ü"/>
            </a:pPr>
            <a:r>
              <a:rPr lang="ru-RU" dirty="0" smtClean="0">
                <a:latin typeface="Monotype Corsiva" pitchFamily="66" charset="0"/>
              </a:rPr>
              <a:t>Вы </a:t>
            </a:r>
            <a:r>
              <a:rPr lang="ru-RU" dirty="0">
                <a:latin typeface="Monotype Corsiva" pitchFamily="66" charset="0"/>
              </a:rPr>
              <a:t>против помощи бездомным </a:t>
            </a:r>
            <a:r>
              <a:rPr lang="ru-RU" dirty="0" smtClean="0">
                <a:latin typeface="Monotype Corsiva" pitchFamily="66" charset="0"/>
              </a:rPr>
              <a:t>животным?</a:t>
            </a:r>
          </a:p>
          <a:p>
            <a:pPr>
              <a:buFont typeface="Wingdings" pitchFamily="2" charset="2"/>
              <a:buChar char="ü"/>
            </a:pPr>
            <a:r>
              <a:rPr lang="ru-RU" dirty="0" smtClean="0">
                <a:latin typeface="Monotype Corsiva" pitchFamily="66" charset="0"/>
              </a:rPr>
              <a:t>Вам </a:t>
            </a:r>
            <a:r>
              <a:rPr lang="ru-RU" dirty="0">
                <a:latin typeface="Monotype Corsiva" pitchFamily="66" charset="0"/>
              </a:rPr>
              <a:t>всё равно, будет ли в школе организована помощь бездомным животным</a:t>
            </a:r>
            <a:r>
              <a:rPr lang="ru-RU" dirty="0" smtClean="0">
                <a:latin typeface="Monotype Corsiva" pitchFamily="66" charset="0"/>
              </a:rPr>
              <a:t>?</a:t>
            </a:r>
            <a:endParaRPr lang="ru-RU" dirty="0">
              <a:latin typeface="Monotype Corsiva" pitchFamily="66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5948519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332656"/>
            <a:ext cx="8229600" cy="6264696"/>
          </a:xfrm>
        </p:spPr>
        <p:txBody>
          <a:bodyPr>
            <a:normAutofit fontScale="92500" lnSpcReduction="20000"/>
          </a:bodyPr>
          <a:lstStyle/>
          <a:p>
            <a:r>
              <a:rPr lang="ru-RU" dirty="0">
                <a:latin typeface="Monotype Corsiva" pitchFamily="66" charset="0"/>
              </a:rPr>
              <a:t>Были </a:t>
            </a:r>
            <a:r>
              <a:rPr lang="ru-RU" dirty="0" smtClean="0">
                <a:latin typeface="Monotype Corsiva" pitchFamily="66" charset="0"/>
              </a:rPr>
              <a:t>получены </a:t>
            </a:r>
            <a:r>
              <a:rPr lang="ru-RU" dirty="0">
                <a:latin typeface="Monotype Corsiva" pitchFamily="66" charset="0"/>
              </a:rPr>
              <a:t>следующие результаты: </a:t>
            </a:r>
            <a:endParaRPr lang="ru-RU" dirty="0" smtClean="0">
              <a:latin typeface="Monotype Corsiva" pitchFamily="66" charset="0"/>
            </a:endParaRPr>
          </a:p>
          <a:p>
            <a:pPr marL="0" indent="0">
              <a:buNone/>
            </a:pPr>
            <a:endParaRPr lang="ru-RU" dirty="0">
              <a:latin typeface="Monotype Corsiva" pitchFamily="66" charset="0"/>
            </a:endParaRPr>
          </a:p>
          <a:p>
            <a:pPr marL="0" indent="0">
              <a:buNone/>
            </a:pPr>
            <a:endParaRPr lang="ru-RU" dirty="0" smtClean="0">
              <a:latin typeface="Monotype Corsiva" pitchFamily="66" charset="0"/>
            </a:endParaRPr>
          </a:p>
          <a:p>
            <a:endParaRPr lang="ru-RU" dirty="0">
              <a:latin typeface="Monotype Corsiva" pitchFamily="66" charset="0"/>
            </a:endParaRPr>
          </a:p>
          <a:p>
            <a:pPr marL="0" indent="0">
              <a:buNone/>
            </a:pPr>
            <a:endParaRPr lang="ru-RU" dirty="0" smtClean="0">
              <a:latin typeface="Monotype Corsiva" pitchFamily="66" charset="0"/>
            </a:endParaRPr>
          </a:p>
          <a:p>
            <a:pPr marL="0" indent="0">
              <a:buNone/>
            </a:pPr>
            <a:endParaRPr lang="ru-RU" dirty="0">
              <a:latin typeface="Monotype Corsiva" pitchFamily="66" charset="0"/>
            </a:endParaRPr>
          </a:p>
          <a:p>
            <a:pPr marL="0" indent="0">
              <a:buNone/>
            </a:pPr>
            <a:endParaRPr lang="ru-RU" dirty="0" smtClean="0">
              <a:latin typeface="Monotype Corsiva" pitchFamily="66" charset="0"/>
            </a:endParaRPr>
          </a:p>
          <a:p>
            <a:pPr marL="0" indent="0">
              <a:buNone/>
            </a:pPr>
            <a:endParaRPr lang="ru-RU" dirty="0">
              <a:latin typeface="Monotype Corsiva" pitchFamily="66" charset="0"/>
            </a:endParaRPr>
          </a:p>
          <a:p>
            <a:pPr marL="0" indent="0">
              <a:buNone/>
            </a:pPr>
            <a:endParaRPr lang="ru-RU" dirty="0" smtClean="0">
              <a:latin typeface="Monotype Corsiva" pitchFamily="66" charset="0"/>
            </a:endParaRPr>
          </a:p>
          <a:p>
            <a:pPr marL="0" indent="0">
              <a:buNone/>
            </a:pPr>
            <a:endParaRPr lang="ru-RU" dirty="0">
              <a:latin typeface="Monotype Corsiva" pitchFamily="66" charset="0"/>
            </a:endParaRPr>
          </a:p>
          <a:p>
            <a:pPr marL="0" indent="0">
              <a:buNone/>
            </a:pPr>
            <a:endParaRPr lang="ru-RU" dirty="0" smtClean="0">
              <a:latin typeface="Monotype Corsiva" pitchFamily="66" charset="0"/>
            </a:endParaRPr>
          </a:p>
          <a:p>
            <a:r>
              <a:rPr lang="ru-RU" dirty="0" smtClean="0">
                <a:latin typeface="Monotype Corsiva" pitchFamily="66" charset="0"/>
              </a:rPr>
              <a:t>Как </a:t>
            </a:r>
            <a:r>
              <a:rPr lang="ru-RU" dirty="0">
                <a:latin typeface="Monotype Corsiva" pitchFamily="66" charset="0"/>
              </a:rPr>
              <a:t>видно из диаграммы, большинство респондентов считают, что помогать бездомным животным надо</a:t>
            </a:r>
            <a:r>
              <a:rPr lang="ru-RU" dirty="0" smtClean="0">
                <a:latin typeface="Monotype Corsiva" pitchFamily="66" charset="0"/>
              </a:rPr>
              <a:t>.</a:t>
            </a:r>
            <a:endParaRPr lang="ru-RU" dirty="0">
              <a:latin typeface="Monotype Corsiva" pitchFamily="66" charset="0"/>
            </a:endParaRPr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6748" y="836712"/>
            <a:ext cx="7054363" cy="43924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586904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476672"/>
            <a:ext cx="8229600" cy="5649491"/>
          </a:xfrm>
        </p:spPr>
        <p:txBody>
          <a:bodyPr/>
          <a:lstStyle/>
          <a:p>
            <a:r>
              <a:rPr lang="ru-RU" dirty="0">
                <a:latin typeface="Monotype Corsiva" pitchFamily="66" charset="0"/>
              </a:rPr>
              <a:t>Также был проведён опрос, какой вид помощи предпочитают учащиеся нашей школы. Результаты видны на следующей диаграмме: </a:t>
            </a:r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2055861"/>
            <a:ext cx="7632848" cy="4607634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255723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412776"/>
            <a:ext cx="3466728" cy="5040560"/>
          </a:xfrm>
        </p:spPr>
        <p:txBody>
          <a:bodyPr>
            <a:normAutofit/>
          </a:bodyPr>
          <a:lstStyle/>
          <a:p>
            <a:r>
              <a:rPr lang="ru-RU" dirty="0">
                <a:latin typeface="Monotype Corsiva" pitchFamily="66" charset="0"/>
              </a:rPr>
              <a:t>Подавляющее большинство ответили, что готовы собирать корма и ухаживать за животными. </a:t>
            </a:r>
            <a:endParaRPr lang="ru-RU" dirty="0" smtClean="0">
              <a:latin typeface="Monotype Corsiva" pitchFamily="66" charset="0"/>
            </a:endParaRPr>
          </a:p>
          <a:p>
            <a:endParaRPr lang="ru-RU" dirty="0">
              <a:latin typeface="Monotype Corsiva" pitchFamily="66" charset="0"/>
            </a:endParaRPr>
          </a:p>
          <a:p>
            <a:endParaRPr lang="ru-RU" dirty="0" smtClean="0">
              <a:latin typeface="Monotype Corsiva" pitchFamily="66" charset="0"/>
            </a:endParaRPr>
          </a:p>
          <a:p>
            <a:endParaRPr lang="ru-RU" dirty="0">
              <a:latin typeface="Monotype Corsiva" pitchFamily="66" charset="0"/>
            </a:endParaRPr>
          </a:p>
          <a:p>
            <a:endParaRPr lang="ru-RU" dirty="0" smtClean="0">
              <a:latin typeface="Monotype Corsiva" pitchFamily="66" charset="0"/>
            </a:endParaRPr>
          </a:p>
          <a:p>
            <a:pPr marL="0" indent="0">
              <a:buNone/>
            </a:pPr>
            <a:endParaRPr lang="ru-RU" dirty="0" smtClean="0">
              <a:latin typeface="Monotype Corsiva" pitchFamily="66" charset="0"/>
            </a:endParaRPr>
          </a:p>
        </p:txBody>
      </p:sp>
      <p:pic>
        <p:nvPicPr>
          <p:cNvPr id="13314" name="Picture 2" descr="H:\DCIM\100NIKON\DSCN062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94118" y="223632"/>
            <a:ext cx="4834842" cy="6445727"/>
          </a:xfrm>
          <a:prstGeom prst="rect">
            <a:avLst/>
          </a:prstGeom>
          <a:noFill/>
          <a:effectLst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309115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44</TotalTime>
  <Words>255</Words>
  <Application>Microsoft Office PowerPoint</Application>
  <PresentationFormat>Экран (4:3)</PresentationFormat>
  <Paragraphs>39</Paragraphs>
  <Slides>16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Тема Office</vt:lpstr>
      <vt:lpstr>«Если не мы, то кто?» (как помочь бездомным животным).</vt:lpstr>
      <vt:lpstr>Презентация PowerPoint</vt:lpstr>
      <vt:lpstr>Презентация PowerPoint</vt:lpstr>
      <vt:lpstr>Презентация PowerPoint</vt:lpstr>
      <vt:lpstr>Презентация PowerPoint</vt:lpstr>
      <vt:lpstr>Методы исследований. 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Если не мы, то кто?</dc:title>
  <dc:creator>Larisa Shutova</dc:creator>
  <cp:lastModifiedBy>John Doe</cp:lastModifiedBy>
  <cp:revision>6</cp:revision>
  <dcterms:created xsi:type="dcterms:W3CDTF">2012-10-28T16:11:15Z</dcterms:created>
  <dcterms:modified xsi:type="dcterms:W3CDTF">2012-10-28T17:05:44Z</dcterms:modified>
</cp:coreProperties>
</file>