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8112-4A77-4A17-86E1-2FE31257C3F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5692-6EBE-458E-894E-97738CEC4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1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8112-4A77-4A17-86E1-2FE31257C3F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5692-6EBE-458E-894E-97738CEC4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8112-4A77-4A17-86E1-2FE31257C3F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5692-6EBE-458E-894E-97738CEC4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9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8112-4A77-4A17-86E1-2FE31257C3F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5692-6EBE-458E-894E-97738CEC4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5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8112-4A77-4A17-86E1-2FE31257C3F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5692-6EBE-458E-894E-97738CEC4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1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8112-4A77-4A17-86E1-2FE31257C3F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5692-6EBE-458E-894E-97738CEC4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8112-4A77-4A17-86E1-2FE31257C3F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5692-6EBE-458E-894E-97738CEC4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0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8112-4A77-4A17-86E1-2FE31257C3F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5692-6EBE-458E-894E-97738CEC4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1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8112-4A77-4A17-86E1-2FE31257C3F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5692-6EBE-458E-894E-97738CEC4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2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8112-4A77-4A17-86E1-2FE31257C3F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5692-6EBE-458E-894E-97738CEC4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4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8112-4A77-4A17-86E1-2FE31257C3F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5692-6EBE-458E-894E-97738CEC4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51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8112-4A77-4A17-86E1-2FE31257C3F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5692-6EBE-458E-894E-97738CEC4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4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819" y="283602"/>
            <a:ext cx="11416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Героев Отечества 2020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95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509" y="1130385"/>
            <a:ext cx="31172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проведенные в рамках Декады: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Онлайн-встреча с героем России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Касковым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 А.-11 класс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рисунков, посвященный Дню Неизвестного солдата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онлайн-игре «Герои в нашей истории» – 8 класс.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Классные часы «Георгиевская слава России»- 1-11 классы.</a:t>
            </a:r>
          </a:p>
          <a:p>
            <a:pPr marL="342900" indent="-34290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126" t="24723" b="18472"/>
          <a:stretch/>
        </p:blipFill>
        <p:spPr>
          <a:xfrm>
            <a:off x="5899037" y="283602"/>
            <a:ext cx="5888181" cy="2563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t="749" b="1"/>
          <a:stretch/>
        </p:blipFill>
        <p:spPr>
          <a:xfrm>
            <a:off x="9142589" y="3680707"/>
            <a:ext cx="2952429" cy="2507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7"/>
          <a:stretch/>
        </p:blipFill>
        <p:spPr>
          <a:xfrm>
            <a:off x="5748931" y="3020291"/>
            <a:ext cx="3117271" cy="17895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29" y="3036170"/>
            <a:ext cx="2372300" cy="17736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31" y="1067468"/>
            <a:ext cx="2372300" cy="1779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777" y="4934543"/>
            <a:ext cx="1527173" cy="17943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5140797"/>
            <a:ext cx="2108186" cy="1581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25490"/>
          <a:stretch/>
        </p:blipFill>
        <p:spPr>
          <a:xfrm>
            <a:off x="3594630" y="4880702"/>
            <a:ext cx="3026259" cy="18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24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59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учительская</dc:creator>
  <cp:lastModifiedBy>учительская</cp:lastModifiedBy>
  <cp:revision>4</cp:revision>
  <dcterms:created xsi:type="dcterms:W3CDTF">2020-12-03T06:22:28Z</dcterms:created>
  <dcterms:modified xsi:type="dcterms:W3CDTF">2020-12-04T07:32:06Z</dcterms:modified>
</cp:coreProperties>
</file>