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80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63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25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9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84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87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01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96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3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42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02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B76A3DD-2B17-401D-A59E-718FF2B93D6C}" type="datetimeFigureOut">
              <a:rPr lang="ru-RU" smtClean="0"/>
              <a:t>14.11.2018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39FB181-20AB-4F16-91C6-E4800398BDB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61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948" y="3823407"/>
            <a:ext cx="3193709" cy="24138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67268" y="267629"/>
            <a:ext cx="11508059" cy="5876693"/>
          </a:xfrm>
        </p:spPr>
        <p:txBody>
          <a:bodyPr>
            <a:no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«Курить не модно! Хватит травить себя и окружающих! </a:t>
            </a:r>
            <a:b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Чистые легкие, чистый воздух – это одно из основных условий здоровья человека.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Каждый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курящий человек должен осознавать, что, зажигая сигарету, доставая трубку или электронную сигарету, он принимает решение не только о своем здоровье, но и о здоровье людей вокруг: семьи, друзей, коллег, случайных прохожих.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Пассивное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курение также опасно для здоровья, как и активное. </a:t>
            </a:r>
            <a:b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Взрослые! Вокруг дети, которые смотрят на вас и начинают наивно полагать, что курение – это норма, это безобидное увлечение, которое придает пикантности и взрослости образу.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Вред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курения доказан! Пора относиться к этому серьезно.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стоит начинать это опасное дело. А тем, кто курит – пора бросать.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И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 позиция жителей города.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Позиция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ЕКБ не курит!»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14384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</TotalTime>
  <Words>11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Times New Roman</vt:lpstr>
      <vt:lpstr>Ретро</vt:lpstr>
      <vt:lpstr>«Курить не модно! Хватит травить себя и окружающих!  Чистые легкие, чистый воздух – это одно из основных условий здоровья человека.     Каждый курящий человек должен осознавать, что, зажигая сигарету, доставая трубку или электронную сигарету, он принимает решение не только о своем здоровье, но и о здоровье людей вокруг: семьи, друзей, коллег, случайных прохожих.  Пассивное курение также опасно для здоровья, как и активное.  Взрослые! Вокруг дети, которые смотрят на вас и начинают наивно полагать, что курение – это норма, это безобидное увлечение, которое придает пикантности и взрослости образу.  Вред курения доказан! Пора относиться к этому серьезно. Не стоит начинать это опасное дело. А тем, кто курит – пора бросать.                   И это позиция жителей города.           Позиция: ЕКБ не курит!»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«Курить не модно! Хватит травить себя и окружающих!  Чистые легкие, чистый воздух – это одно из основных условий здоровья человека.     Каждый курящий человек должен осознавать, что, зажигая сигарету, доставая трубку или электронную сигарету, он принимает решение не только о своем здоровье, но и о здоровье людей вокруг: семьи, друзей, коллег, случайных прохожих.  Пассивное курение также опасно для здоровья, как и активное.  Взрослые! Вокруг дети, которые смотрят на вас и начинают наивно полагать, что курение – это норма, это безобидное увлечение, которое придает пикантности и взрослости образу.  Вред курения доказан! Пора относиться к этому серьезно. Не стоит начинать это опасное дело. А тем, кто курит – пора бросать.                   И это позиция жителей города.           Позиция: ЕКБ не курит!» </dc:title>
  <dc:creator>Завуч</dc:creator>
  <cp:lastModifiedBy>Завуч</cp:lastModifiedBy>
  <cp:revision>1</cp:revision>
  <dcterms:created xsi:type="dcterms:W3CDTF">2018-11-14T09:01:40Z</dcterms:created>
  <dcterms:modified xsi:type="dcterms:W3CDTF">2018-11-14T09:09:15Z</dcterms:modified>
</cp:coreProperties>
</file>